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Church’s One Foundation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Eph. 5:23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Samuel John Stone, 1839-1900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ah,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 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teelkhia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bangsak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suaksuk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phat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lam-etna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Phatna’ng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simmawh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nawtgawp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Pawlpi’n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midikte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sawt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ci;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khawmpih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232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191. Pawlpi In Bul Khat Nei Hi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2018-12-15T10:20:49Z</dcterms:modified>
</cp:coreProperties>
</file>